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2"/>
  </p:notesMasterIdLst>
  <p:handoutMasterIdLst>
    <p:handoutMasterId r:id="rId13"/>
  </p:handoutMasterIdLst>
  <p:sldIdLst>
    <p:sldId id="264" r:id="rId5"/>
    <p:sldId id="276" r:id="rId6"/>
    <p:sldId id="268" r:id="rId7"/>
    <p:sldId id="269" r:id="rId8"/>
    <p:sldId id="270" r:id="rId9"/>
    <p:sldId id="280" r:id="rId10"/>
    <p:sldId id="274" r:id="rId11"/>
  </p:sldIdLst>
  <p:sldSz cx="12188825" cy="6858000"/>
  <p:notesSz cx="6735763" cy="9866313"/>
  <p:defaultTextStyle>
    <a:defPPr rtl="0">
      <a:defRPr lang="ja-JP"/>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071" autoAdjust="0"/>
  </p:normalViewPr>
  <p:slideViewPr>
    <p:cSldViewPr showGuides="1">
      <p:cViewPr varScale="1">
        <p:scale>
          <a:sx n="116" d="100"/>
          <a:sy n="116" d="100"/>
        </p:scale>
        <p:origin x="390" y="108"/>
      </p:cViewPr>
      <p:guideLst>
        <p:guide pos="3839"/>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3552" y="7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rtl="0">
              <a:defRPr sz="1200"/>
            </a:lvl1pPr>
          </a:lstStyle>
          <a:p>
            <a:pPr rtl="0"/>
            <a:endParaRPr lang="ja-JP" altLang="en-US" dirty="0">
              <a:solidFill>
                <a:schemeClr val="tx2"/>
              </a:solidFill>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l" rtl="0">
              <a:defRPr sz="1200"/>
            </a:lvl1pPr>
          </a:lstStyle>
          <a:p>
            <a:pPr algn="r" rtl="0"/>
            <a:fld id="{5E6377C5-E368-414B-92B0-66E696C13B89}" type="datetime1">
              <a:rPr lang="ja-JP" altLang="en-US" smtClean="0">
                <a:solidFill>
                  <a:schemeClr val="tx2"/>
                </a:solidFill>
                <a:latin typeface="Meiryo UI" panose="020B0604030504040204" pitchFamily="50" charset="-128"/>
                <a:ea typeface="Meiryo UI" panose="020B0604030504040204" pitchFamily="50" charset="-128"/>
              </a:rPr>
              <a:pPr algn="r" rtl="0"/>
              <a:t>2019/9/10</a:t>
            </a:fld>
            <a:endParaRPr lang="ja-JP" altLang="en-US" dirty="0">
              <a:solidFill>
                <a:schemeClr val="tx2"/>
              </a:solidFill>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rtl="0">
              <a:defRPr sz="1200"/>
            </a:lvl1pPr>
          </a:lstStyle>
          <a:p>
            <a:pPr rtl="0"/>
            <a:endParaRPr lang="ja-JP" altLang="en-US" dirty="0">
              <a:solidFill>
                <a:schemeClr val="tx2"/>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l" rtl="0">
              <a:defRPr sz="1200"/>
            </a:lvl1pPr>
          </a:lstStyle>
          <a:p>
            <a:pPr algn="r" rtl="0"/>
            <a:fld id="{CFD77566-CD65-4859-9FA1-43956DC85B8C}" type="slidenum">
              <a:rPr lang="en-US" altLang="ja-JP" smtClean="0">
                <a:solidFill>
                  <a:schemeClr val="tx2"/>
                </a:solidFill>
                <a:latin typeface="Meiryo UI" panose="020B0604030504040204" pitchFamily="50" charset="-128"/>
                <a:ea typeface="Meiryo UI" panose="020B0604030504040204" pitchFamily="50" charset="-128"/>
              </a:rPr>
              <a:pPr algn="r" rtl="0"/>
              <a:t>‹#›</a:t>
            </a:fld>
            <a:endParaRPr lang="ja-JP" altLang="en-US" dirty="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rtl="0">
              <a:defRPr sz="1200">
                <a:solidFill>
                  <a:schemeClr val="tx2"/>
                </a:solidFill>
                <a:latin typeface="Meiryo UI" panose="020B0604030504040204" pitchFamily="50" charset="-128"/>
                <a:ea typeface="Meiryo UI" panose="020B0604030504040204" pitchFamily="50" charset="-128"/>
              </a:defRPr>
            </a:lvl1pPr>
          </a:lstStyle>
          <a:p>
            <a:endParaRPr lang="ja-JP" altLang="en-US" noProof="0" dirty="0"/>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rtl="0">
              <a:defRPr sz="1200">
                <a:solidFill>
                  <a:schemeClr val="tx2"/>
                </a:solidFill>
                <a:latin typeface="Meiryo UI" panose="020B0604030504040204" pitchFamily="50" charset="-128"/>
                <a:ea typeface="Meiryo UI" panose="020B0604030504040204" pitchFamily="50" charset="-128"/>
              </a:defRPr>
            </a:lvl1pPr>
          </a:lstStyle>
          <a:p>
            <a:fld id="{5AA54005-90FB-457C-9DE0-C595FFB8AABC}" type="datetime1">
              <a:rPr lang="ja-JP" altLang="en-US" smtClean="0"/>
              <a:pPr/>
              <a:t>2019/9/10</a:t>
            </a:fld>
            <a:endParaRPr lang="ja-JP" altLang="en-US" dirty="0"/>
          </a:p>
        </p:txBody>
      </p:sp>
      <p:sp>
        <p:nvSpPr>
          <p:cNvPr id="4" name="スライド イメージ プレースホルダー 3"/>
          <p:cNvSpPr>
            <a:spLocks noGrp="1" noRot="1" noChangeAspect="1"/>
          </p:cNvSpPr>
          <p:nvPr>
            <p:ph type="sldImg" idx="2"/>
          </p:nvPr>
        </p:nvSpPr>
        <p:spPr>
          <a:xfrm>
            <a:off x="80963" y="739775"/>
            <a:ext cx="6573837" cy="3700463"/>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rtl="0">
              <a:defRPr sz="1200">
                <a:solidFill>
                  <a:schemeClr val="tx2"/>
                </a:solidFill>
                <a:latin typeface="Meiryo UI" panose="020B0604030504040204" pitchFamily="50" charset="-128"/>
                <a:ea typeface="Meiryo UI" panose="020B0604030504040204" pitchFamily="50" charset="-128"/>
              </a:defRPr>
            </a:lvl1pPr>
          </a:lstStyle>
          <a:p>
            <a:endParaRPr lang="ja-JP" altLang="en-US" noProof="0" dirty="0"/>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rtl="0">
              <a:defRPr sz="1200">
                <a:solidFill>
                  <a:schemeClr val="tx2"/>
                </a:solidFill>
                <a:latin typeface="Meiryo UI" panose="020B0604030504040204" pitchFamily="50" charset="-128"/>
                <a:ea typeface="Meiryo UI" panose="020B0604030504040204" pitchFamily="50" charset="-128"/>
              </a:defRPr>
            </a:lvl1pPr>
          </a:lstStyle>
          <a:p>
            <a:fld id="{B8796F01-7154-41E0-B48B-A6921757531A}" type="slidenum">
              <a:rPr lang="en-US" altLang="ja-JP" smtClean="0"/>
              <a:pPr/>
              <a:t>‹#›</a:t>
            </a:fld>
            <a:endParaRPr lang="ja-JP" altLang="en-US"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eiryo UI" panose="020B0604030504040204" pitchFamily="50" charset="-128"/>
        <a:ea typeface="Meiryo UI" panose="020B0604030504040204" pitchFamily="50" charset="-128"/>
        <a:cs typeface="+mn-cs"/>
      </a:defRPr>
    </a:lvl1pPr>
    <a:lvl2pPr marL="609493" algn="l" defTabSz="1218987" rtl="0" eaLnBrk="1" latinLnBrk="0" hangingPunct="1">
      <a:defRPr sz="1600" kern="1200">
        <a:solidFill>
          <a:schemeClr val="tx2"/>
        </a:solidFill>
        <a:latin typeface="Meiryo UI" panose="020B0604030504040204" pitchFamily="50" charset="-128"/>
        <a:ea typeface="Meiryo UI" panose="020B0604030504040204" pitchFamily="50" charset="-128"/>
        <a:cs typeface="+mn-cs"/>
      </a:defRPr>
    </a:lvl2pPr>
    <a:lvl3pPr marL="1218987" algn="l" defTabSz="1218987" rtl="0" eaLnBrk="1" latinLnBrk="0" hangingPunct="1">
      <a:defRPr sz="1600" kern="1200">
        <a:solidFill>
          <a:schemeClr val="tx2"/>
        </a:solidFill>
        <a:latin typeface="Meiryo UI" panose="020B0604030504040204" pitchFamily="50" charset="-128"/>
        <a:ea typeface="Meiryo UI" panose="020B0604030504040204" pitchFamily="50" charset="-128"/>
        <a:cs typeface="+mn-cs"/>
      </a:defRPr>
    </a:lvl3pPr>
    <a:lvl4pPr marL="1828480" algn="l" defTabSz="1218987" rtl="0" eaLnBrk="1" latinLnBrk="0" hangingPunct="1">
      <a:defRPr sz="1600" kern="1200">
        <a:solidFill>
          <a:schemeClr val="tx2"/>
        </a:solidFill>
        <a:latin typeface="Meiryo UI" panose="020B0604030504040204" pitchFamily="50" charset="-128"/>
        <a:ea typeface="Meiryo UI" panose="020B0604030504040204" pitchFamily="50" charset="-128"/>
        <a:cs typeface="+mn-cs"/>
      </a:defRPr>
    </a:lvl4pPr>
    <a:lvl5pPr marL="2437973" algn="l" defTabSz="1218987" rtl="0" eaLnBrk="1" latinLnBrk="0" hangingPunct="1">
      <a:defRPr sz="1600" kern="1200">
        <a:solidFill>
          <a:schemeClr val="tx2"/>
        </a:solidFill>
        <a:latin typeface="Meiryo UI" panose="020B0604030504040204" pitchFamily="50" charset="-128"/>
        <a:ea typeface="Meiryo UI" panose="020B0604030504040204" pitchFamily="50" charset="-128"/>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1</a:t>
            </a:fld>
            <a:endParaRPr lang="ja-JP" altLang="en-US" dirty="0"/>
          </a:p>
        </p:txBody>
      </p:sp>
    </p:spTree>
    <p:extLst>
      <p:ext uri="{BB962C8B-B14F-4D97-AF65-F5344CB8AC3E}">
        <p14:creationId xmlns:p14="http://schemas.microsoft.com/office/powerpoint/2010/main" val="334578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2</a:t>
            </a:fld>
            <a:endParaRPr lang="ja-JP" altLang="en-US" dirty="0"/>
          </a:p>
        </p:txBody>
      </p:sp>
    </p:spTree>
    <p:extLst>
      <p:ext uri="{BB962C8B-B14F-4D97-AF65-F5344CB8AC3E}">
        <p14:creationId xmlns:p14="http://schemas.microsoft.com/office/powerpoint/2010/main" val="197201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3</a:t>
            </a:fld>
            <a:endParaRPr lang="ja-JP" altLang="en-US" dirty="0"/>
          </a:p>
        </p:txBody>
      </p:sp>
    </p:spTree>
    <p:extLst>
      <p:ext uri="{BB962C8B-B14F-4D97-AF65-F5344CB8AC3E}">
        <p14:creationId xmlns:p14="http://schemas.microsoft.com/office/powerpoint/2010/main" val="380459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4</a:t>
            </a:fld>
            <a:endParaRPr lang="ja-JP" altLang="en-US" dirty="0"/>
          </a:p>
        </p:txBody>
      </p:sp>
    </p:spTree>
    <p:extLst>
      <p:ext uri="{BB962C8B-B14F-4D97-AF65-F5344CB8AC3E}">
        <p14:creationId xmlns:p14="http://schemas.microsoft.com/office/powerpoint/2010/main" val="224273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5</a:t>
            </a:fld>
            <a:endParaRPr lang="ja-JP" altLang="en-US" dirty="0"/>
          </a:p>
        </p:txBody>
      </p:sp>
    </p:spTree>
    <p:extLst>
      <p:ext uri="{BB962C8B-B14F-4D97-AF65-F5344CB8AC3E}">
        <p14:creationId xmlns:p14="http://schemas.microsoft.com/office/powerpoint/2010/main" val="4237837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8796F01-7154-41E0-B48B-A6921757531A}" type="slidenum">
              <a:rPr lang="en-US" altLang="ja-JP" smtClean="0"/>
              <a:pPr/>
              <a:t>6</a:t>
            </a:fld>
            <a:endParaRPr lang="ja-JP" altLang="en-US" dirty="0"/>
          </a:p>
        </p:txBody>
      </p:sp>
    </p:spTree>
    <p:extLst>
      <p:ext uri="{BB962C8B-B14F-4D97-AF65-F5344CB8AC3E}">
        <p14:creationId xmlns:p14="http://schemas.microsoft.com/office/powerpoint/2010/main" val="166773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rtl="0"/>
            <a:fld id="{B8796F01-7154-41E0-B48B-A6921757531A}" type="slidenum">
              <a:rPr lang="en-US" altLang="ja-JP" smtClean="0"/>
              <a:pPr rtl="0"/>
              <a:t>7</a:t>
            </a:fld>
            <a:endParaRPr lang="en-US" altLang="ja-JP"/>
          </a:p>
        </p:txBody>
      </p:sp>
    </p:spTree>
    <p:extLst>
      <p:ext uri="{BB962C8B-B14F-4D97-AF65-F5344CB8AC3E}">
        <p14:creationId xmlns:p14="http://schemas.microsoft.com/office/powerpoint/2010/main" val="4234739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サブタイトル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latin typeface="Meiryo UI" panose="020B0604030504040204" pitchFamily="50" charset="-128"/>
                <a:ea typeface="Meiryo UI" panose="020B0604030504040204" pitchFamily="50" charset="-128"/>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ja-JP" altLang="en-US" noProof="0" smtClean="0"/>
              <a:t>マスター サブタイトルの書式設定</a:t>
            </a:r>
            <a:endParaRPr lang="ja-JP" altLang="en-US"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rtlCol="0"/>
          <a:lstStyle>
            <a:lvl1pPr>
              <a:defRPr>
                <a:latin typeface="Meiryo UI" panose="020B0604030504040204" pitchFamily="50" charset="-128"/>
                <a:ea typeface="Meiryo UI" panose="020B0604030504040204" pitchFamily="50" charset="-128"/>
              </a:defRPr>
            </a:lvl1pPr>
            <a:lvl2pPr rtl="0">
              <a:defRPr>
                <a:latin typeface="Meiryo UI" panose="020B0604030504040204" pitchFamily="50" charset="-128"/>
                <a:ea typeface="Meiryo UI" panose="020B0604030504040204" pitchFamily="50" charset="-128"/>
              </a:defRPr>
            </a:lvl2pPr>
            <a:lvl3pPr rtl="0">
              <a:defRPr>
                <a:latin typeface="Meiryo UI" panose="020B0604030504040204" pitchFamily="50" charset="-128"/>
                <a:ea typeface="Meiryo UI" panose="020B0604030504040204" pitchFamily="50" charset="-128"/>
              </a:defRPr>
            </a:lvl3pPr>
            <a:lvl4pPr rtl="0">
              <a:defRPr>
                <a:latin typeface="Meiryo UI" panose="020B0604030504040204" pitchFamily="50" charset="-128"/>
                <a:ea typeface="Meiryo UI" panose="020B0604030504040204" pitchFamily="50" charset="-128"/>
              </a:defRPr>
            </a:lvl4pPr>
            <a:lvl5pPr rtl="0">
              <a:defRPr>
                <a:latin typeface="Meiryo UI" panose="020B0604030504040204" pitchFamily="50" charset="-128"/>
                <a:ea typeface="Meiryo UI" panose="020B0604030504040204" pitchFamily="50" charset="-128"/>
              </a:defRPr>
            </a:lvl5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C2F8A2CC-83EA-44CF-86AD-905001F0ADF1}" type="datetime1">
              <a:rPr lang="ja-JP" altLang="en-US" smtClean="0"/>
              <a:pPr/>
              <a:t>2019/9/10</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591C5AD9-787D-40FA-8A4D-16A055B9AF81}" type="slidenum">
              <a:rPr lang="en-US" altLang="ja-JP" noProof="0" smtClean="0"/>
              <a:pPr/>
              <a:t>‹#›</a:t>
            </a:fld>
            <a:endParaRPr lang="ja-JP" altLang="en-US"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852633" y="274638"/>
            <a:ext cx="1422030" cy="5897561"/>
          </a:xfrm>
        </p:spPr>
        <p:txBody>
          <a:bodyPr vert="eaVert" rtlCol="0"/>
          <a:lstStyle>
            <a:lvl1pPr>
              <a:defRPr>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1117309" y="274638"/>
            <a:ext cx="8532178" cy="5897561"/>
          </a:xfrm>
        </p:spPr>
        <p:txBody>
          <a:bodyPr vert="eaVert" rtlCol="0"/>
          <a:lstStyle>
            <a:lvl1pPr>
              <a:defRPr>
                <a:latin typeface="Meiryo UI" panose="020B0604030504040204" pitchFamily="50" charset="-128"/>
                <a:ea typeface="Meiryo UI" panose="020B0604030504040204" pitchFamily="50" charset="-128"/>
              </a:defRPr>
            </a:lvl1pPr>
            <a:lvl2pPr rtl="0">
              <a:defRPr>
                <a:latin typeface="Meiryo UI" panose="020B0604030504040204" pitchFamily="50" charset="-128"/>
                <a:ea typeface="Meiryo UI" panose="020B0604030504040204" pitchFamily="50" charset="-128"/>
              </a:defRPr>
            </a:lvl2pPr>
            <a:lvl3pPr rtl="0">
              <a:defRPr>
                <a:latin typeface="Meiryo UI" panose="020B0604030504040204" pitchFamily="50" charset="-128"/>
                <a:ea typeface="Meiryo UI" panose="020B0604030504040204" pitchFamily="50" charset="-128"/>
              </a:defRPr>
            </a:lvl3pPr>
            <a:lvl4pPr rtl="0">
              <a:defRPr>
                <a:latin typeface="Meiryo UI" panose="020B0604030504040204" pitchFamily="50" charset="-128"/>
                <a:ea typeface="Meiryo UI" panose="020B0604030504040204" pitchFamily="50" charset="-128"/>
              </a:defRPr>
            </a:lvl4pPr>
            <a:lvl5pPr rtl="0">
              <a:defRPr>
                <a:latin typeface="Meiryo UI" panose="020B0604030504040204" pitchFamily="50" charset="-128"/>
                <a:ea typeface="Meiryo UI" panose="020B0604030504040204" pitchFamily="50" charset="-128"/>
              </a:defRPr>
            </a:lvl5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B8DC26A9-A910-4940-82F6-DA00D3064203}" type="datetime1">
              <a:rPr lang="ja-JP" altLang="en-US" smtClean="0"/>
              <a:pPr/>
              <a:t>2019/9/10</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591C5AD9-787D-40FA-8A4D-16A055B9AF81}" type="slidenum">
              <a:rPr lang="en-US" altLang="ja-JP" noProof="0" smtClean="0"/>
              <a:pPr/>
              <a:t>‹#›</a:t>
            </a:fld>
            <a:endParaRPr lang="ja-JP" altLang="en-US"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lgn="l" rtl="0">
              <a:defRPr>
                <a:latin typeface="Meiryo UI" panose="020B0604030504040204" pitchFamily="50" charset="-128"/>
                <a:ea typeface="Meiryo UI" panose="020B0604030504040204" pitchFamily="50" charset="-128"/>
              </a:defRPr>
            </a:lvl5pPr>
            <a:lvl6pPr algn="l" rtl="0">
              <a:defRPr/>
            </a:lvl6pPr>
            <a:lvl7pPr algn="l" rtl="0">
              <a:defRPr baseline="0"/>
            </a:lvl7pPr>
            <a:lvl8pPr algn="l" rtl="0">
              <a:defRPr baseline="0"/>
            </a:lvl8pPr>
            <a:lvl9pPr algn="l" rtl="0">
              <a:defRPr baseline="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4BF374EB-F736-4D96-9FF0-F1FD7BA1240A}" type="datetime1">
              <a:rPr lang="ja-JP" altLang="en-US" smtClean="0"/>
              <a:pPr/>
              <a:t>2019/9/10</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DA60BA0E-20D0-4E7C-B286-26C960A6788F}" type="slidenum">
              <a:rPr lang="en-US" altLang="ja-JP" noProof="0" smtClean="0"/>
              <a:pPr/>
              <a:t>‹#›</a:t>
            </a:fld>
            <a:endParaRPr lang="ja-JP" altLang="en-US"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12589" y="4445000"/>
            <a:ext cx="7008574" cy="1930400"/>
          </a:xfrm>
        </p:spPr>
        <p:txBody>
          <a:bodyPr rtlCol="0" anchor="t">
            <a:normAutofit/>
          </a:bodyPr>
          <a:lstStyle>
            <a:lvl1pPr algn="l" rtl="0">
              <a:defRPr sz="5400" b="0" cap="none" baseline="0">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テキスト プレースホルダー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latin typeface="Meiryo UI" panose="020B0604030504040204" pitchFamily="50" charset="-128"/>
                <a:ea typeface="Meiryo UI" panose="020B0604030504040204" pitchFamily="50" charset="-128"/>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ja-JP" altLang="en-US" noProof="0" smtClean="0"/>
              <a:t>マスター テキストの書式設定</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コンテンツ プレースホルダー 2"/>
          <p:cNvSpPr>
            <a:spLocks noGrp="1"/>
          </p:cNvSpPr>
          <p:nvPr>
            <p:ph sz="half" idx="1"/>
          </p:nvPr>
        </p:nvSpPr>
        <p:spPr>
          <a:xfrm>
            <a:off x="1117309" y="1701800"/>
            <a:ext cx="4977104" cy="4470400"/>
          </a:xfrm>
        </p:spPr>
        <p:txBody>
          <a:bodyPr rtlCol="0">
            <a:normAutofit/>
          </a:bodyPr>
          <a:lstStyle>
            <a:lvl1pPr algn="l" rtl="0">
              <a:defRPr sz="2400">
                <a:latin typeface="Meiryo UI" panose="020B0604030504040204" pitchFamily="50" charset="-128"/>
                <a:ea typeface="Meiryo UI" panose="020B0604030504040204" pitchFamily="50" charset="-128"/>
              </a:defRPr>
            </a:lvl1pPr>
            <a:lvl2pPr algn="l" rtl="0">
              <a:defRPr sz="2000">
                <a:latin typeface="Meiryo UI" panose="020B0604030504040204" pitchFamily="50" charset="-128"/>
                <a:ea typeface="Meiryo UI" panose="020B0604030504040204" pitchFamily="50" charset="-128"/>
              </a:defRPr>
            </a:lvl2pPr>
            <a:lvl3pPr algn="l" rtl="0">
              <a:defRPr sz="1800">
                <a:latin typeface="Meiryo UI" panose="020B0604030504040204" pitchFamily="50" charset="-128"/>
                <a:ea typeface="Meiryo UI" panose="020B0604030504040204" pitchFamily="50" charset="-128"/>
              </a:defRPr>
            </a:lvl3pPr>
            <a:lvl4pPr algn="l" rtl="0">
              <a:defRPr sz="1800">
                <a:latin typeface="Meiryo UI" panose="020B0604030504040204" pitchFamily="50" charset="-128"/>
                <a:ea typeface="Meiryo UI" panose="020B0604030504040204" pitchFamily="50" charset="-128"/>
              </a:defRPr>
            </a:lvl4pPr>
            <a:lvl5pPr marL="2011328" algn="l" rtl="0">
              <a:defRPr sz="1800">
                <a:latin typeface="Meiryo UI" panose="020B0604030504040204" pitchFamily="50" charset="-128"/>
                <a:ea typeface="Meiryo UI" panose="020B0604030504040204" pitchFamily="50" charset="-128"/>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4" name="コンテンツ プレースホルダー 3"/>
          <p:cNvSpPr>
            <a:spLocks noGrp="1"/>
          </p:cNvSpPr>
          <p:nvPr>
            <p:ph sz="half" idx="2"/>
          </p:nvPr>
        </p:nvSpPr>
        <p:spPr>
          <a:xfrm>
            <a:off x="6297559" y="1701800"/>
            <a:ext cx="4977104" cy="4470400"/>
          </a:xfrm>
        </p:spPr>
        <p:txBody>
          <a:bodyPr rtlCol="0">
            <a:normAutofit/>
          </a:bodyPr>
          <a:lstStyle>
            <a:lvl1pPr algn="l" rtl="0">
              <a:defRPr sz="2400">
                <a:latin typeface="Meiryo UI" panose="020B0604030504040204" pitchFamily="50" charset="-128"/>
                <a:ea typeface="Meiryo UI" panose="020B0604030504040204" pitchFamily="50" charset="-128"/>
              </a:defRPr>
            </a:lvl1pPr>
            <a:lvl2pPr algn="l" rtl="0">
              <a:defRPr sz="2000">
                <a:latin typeface="Meiryo UI" panose="020B0604030504040204" pitchFamily="50" charset="-128"/>
                <a:ea typeface="Meiryo UI" panose="020B0604030504040204" pitchFamily="50" charset="-128"/>
              </a:defRPr>
            </a:lvl2pPr>
            <a:lvl3pPr algn="l" rtl="0">
              <a:defRPr sz="1800">
                <a:latin typeface="Meiryo UI" panose="020B0604030504040204" pitchFamily="50" charset="-128"/>
                <a:ea typeface="Meiryo UI" panose="020B0604030504040204" pitchFamily="50" charset="-128"/>
              </a:defRPr>
            </a:lvl3pPr>
            <a:lvl4pPr algn="l" rtl="0">
              <a:defRPr sz="1800">
                <a:latin typeface="Meiryo UI" panose="020B0604030504040204" pitchFamily="50" charset="-128"/>
                <a:ea typeface="Meiryo UI" panose="020B0604030504040204" pitchFamily="50" charset="-128"/>
              </a:defRPr>
            </a:lvl4pPr>
            <a:lvl5pPr marL="2011328" algn="l" rtl="0">
              <a:defRPr sz="1800">
                <a:latin typeface="Meiryo UI" panose="020B0604030504040204" pitchFamily="50" charset="-128"/>
                <a:ea typeface="Meiryo UI" panose="020B0604030504040204" pitchFamily="50" charset="-128"/>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5" name="日付プレースホルダー 4"/>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0F110953-F103-4950-89B2-F9924BD0F6EF}" type="datetime1">
              <a:rPr lang="ja-JP" altLang="en-US" smtClean="0"/>
              <a:pPr/>
              <a:t>2019/9/10</a:t>
            </a:fld>
            <a:endParaRPr lang="ja-JP" altLang="en-US" dirty="0"/>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EB37DED6-D4C7-42EE-AB49-D2E39E64FDE4}" type="slidenum">
              <a:rPr lang="en-US" altLang="ja-JP" noProof="0" smtClean="0"/>
              <a:pPr/>
              <a:t>‹#›</a:t>
            </a:fld>
            <a:endParaRPr lang="ja-JP" altLang="en-US"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lgn="l" rtl="0">
              <a:defRPr>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テキスト プレースホルダー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atin typeface="Meiryo UI" panose="020B0604030504040204" pitchFamily="50" charset="-128"/>
                <a:ea typeface="Meiryo UI" panose="020B0604030504040204" pitchFamily="50" charset="-128"/>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ja-JP" altLang="en-US" noProof="0" smtClean="0"/>
              <a:t>マスター テキストの書式設定</a:t>
            </a:r>
          </a:p>
        </p:txBody>
      </p:sp>
      <p:sp>
        <p:nvSpPr>
          <p:cNvPr id="4" name="コンテンツ プレースホルダー 3"/>
          <p:cNvSpPr>
            <a:spLocks noGrp="1"/>
          </p:cNvSpPr>
          <p:nvPr>
            <p:ph sz="half" idx="2"/>
          </p:nvPr>
        </p:nvSpPr>
        <p:spPr>
          <a:xfrm>
            <a:off x="1117309" y="2209800"/>
            <a:ext cx="4977104" cy="3962400"/>
          </a:xfrm>
        </p:spPr>
        <p:txBody>
          <a:bodyPr rtlCol="0">
            <a:normAutofit/>
          </a:bodyPr>
          <a:lstStyle>
            <a:lvl1pPr algn="l" rtl="0">
              <a:defRPr sz="2000">
                <a:latin typeface="Meiryo UI" panose="020B0604030504040204" pitchFamily="50" charset="-128"/>
                <a:ea typeface="Meiryo UI" panose="020B0604030504040204" pitchFamily="50" charset="-128"/>
              </a:defRPr>
            </a:lvl1pPr>
            <a:lvl2pPr algn="l" rtl="0">
              <a:defRPr sz="1800">
                <a:latin typeface="Meiryo UI" panose="020B0604030504040204" pitchFamily="50" charset="-128"/>
                <a:ea typeface="Meiryo UI" panose="020B0604030504040204" pitchFamily="50" charset="-128"/>
              </a:defRPr>
            </a:lvl2pPr>
            <a:lvl3pPr algn="l" rtl="0">
              <a:defRPr sz="1800">
                <a:latin typeface="Meiryo UI" panose="020B0604030504040204" pitchFamily="50" charset="-128"/>
                <a:ea typeface="Meiryo UI" panose="020B0604030504040204" pitchFamily="50" charset="-128"/>
              </a:defRPr>
            </a:lvl3pPr>
            <a:lvl4pPr algn="l" rtl="0">
              <a:defRPr sz="1800">
                <a:latin typeface="Meiryo UI" panose="020B0604030504040204" pitchFamily="50" charset="-128"/>
                <a:ea typeface="Meiryo UI" panose="020B0604030504040204" pitchFamily="50" charset="-128"/>
              </a:defRPr>
            </a:lvl4pPr>
            <a:lvl5pPr marL="2011328" algn="l" rtl="0">
              <a:defRPr sz="1800">
                <a:latin typeface="Meiryo UI" panose="020B0604030504040204" pitchFamily="50" charset="-128"/>
                <a:ea typeface="Meiryo UI" panose="020B0604030504040204" pitchFamily="50" charset="-128"/>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5" name="テキスト プレースホルダー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atin typeface="Meiryo UI" panose="020B0604030504040204" pitchFamily="50" charset="-128"/>
                <a:ea typeface="Meiryo UI" panose="020B0604030504040204" pitchFamily="50" charset="-128"/>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ja-JP" altLang="en-US" noProof="0" smtClean="0"/>
              <a:t>マスター テキストの書式設定</a:t>
            </a:r>
          </a:p>
        </p:txBody>
      </p:sp>
      <p:sp>
        <p:nvSpPr>
          <p:cNvPr id="6" name="コンテンツ プレースホルダー 5"/>
          <p:cNvSpPr>
            <a:spLocks noGrp="1"/>
          </p:cNvSpPr>
          <p:nvPr>
            <p:ph sz="quarter" idx="4"/>
          </p:nvPr>
        </p:nvSpPr>
        <p:spPr>
          <a:xfrm>
            <a:off x="6297559" y="2209800"/>
            <a:ext cx="4977104" cy="3962400"/>
          </a:xfrm>
        </p:spPr>
        <p:txBody>
          <a:bodyPr rtlCol="0">
            <a:normAutofit/>
          </a:bodyPr>
          <a:lstStyle>
            <a:lvl1pPr algn="l" rtl="0">
              <a:defRPr sz="2000">
                <a:latin typeface="Meiryo UI" panose="020B0604030504040204" pitchFamily="50" charset="-128"/>
                <a:ea typeface="Meiryo UI" panose="020B0604030504040204" pitchFamily="50" charset="-128"/>
              </a:defRPr>
            </a:lvl1pPr>
            <a:lvl2pPr algn="l" rtl="0">
              <a:defRPr sz="1800">
                <a:latin typeface="Meiryo UI" panose="020B0604030504040204" pitchFamily="50" charset="-128"/>
                <a:ea typeface="Meiryo UI" panose="020B0604030504040204" pitchFamily="50" charset="-128"/>
              </a:defRPr>
            </a:lvl2pPr>
            <a:lvl3pPr algn="l" rtl="0">
              <a:defRPr sz="1800">
                <a:latin typeface="Meiryo UI" panose="020B0604030504040204" pitchFamily="50" charset="-128"/>
                <a:ea typeface="Meiryo UI" panose="020B0604030504040204" pitchFamily="50" charset="-128"/>
              </a:defRPr>
            </a:lvl3pPr>
            <a:lvl4pPr algn="l" rtl="0">
              <a:defRPr sz="1800">
                <a:latin typeface="Meiryo UI" panose="020B0604030504040204" pitchFamily="50" charset="-128"/>
                <a:ea typeface="Meiryo UI" panose="020B0604030504040204" pitchFamily="50" charset="-128"/>
              </a:defRPr>
            </a:lvl4pPr>
            <a:lvl5pPr marL="2011328" algn="l" rtl="0">
              <a:defRPr sz="1800">
                <a:latin typeface="Meiryo UI" panose="020B0604030504040204" pitchFamily="50" charset="-128"/>
                <a:ea typeface="Meiryo UI" panose="020B0604030504040204" pitchFamily="50" charset="-128"/>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7" name="日付プレースホルダー 6"/>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D64F8FDF-BB89-49E4-889E-D3C420EFB379}" type="datetime1">
              <a:rPr lang="ja-JP" altLang="en-US" smtClean="0"/>
              <a:pPr/>
              <a:t>2019/9/10</a:t>
            </a:fld>
            <a:endParaRPr lang="ja-JP" altLang="en-US" dirty="0"/>
          </a:p>
        </p:txBody>
      </p:sp>
      <p:sp>
        <p:nvSpPr>
          <p:cNvPr id="8" name="フッター プレースホルダー 7"/>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9" name="スライド番号プレースホルダー 8"/>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EB37DED6-D4C7-42EE-AB49-D2E39E64FDE4}" type="slidenum">
              <a:rPr lang="en-US" altLang="ja-JP" noProof="0" smtClean="0"/>
              <a:pPr/>
              <a:t>‹#›</a:t>
            </a:fld>
            <a:endParaRPr lang="ja-JP" altLang="en-US"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日付プレースホルダー 2"/>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E6AF1882-5664-4A7B-9E26-8B5DCEF6B44C}" type="datetime1">
              <a:rPr lang="ja-JP" altLang="en-US" smtClean="0"/>
              <a:pPr/>
              <a:t>2019/9/10</a:t>
            </a:fld>
            <a:endParaRPr lang="ja-JP" altLang="en-US" dirty="0"/>
          </a:p>
        </p:txBody>
      </p:sp>
      <p:sp>
        <p:nvSpPr>
          <p:cNvPr id="4" name="フッター プレースホルダー 3"/>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5" name="スライド番号プレースホルダー 4"/>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EB37DED6-D4C7-42EE-AB49-D2E39E64FDE4}" type="slidenum">
              <a:rPr lang="en-US" altLang="ja-JP" noProof="0" smtClean="0"/>
              <a:pPr/>
              <a:t>‹#›</a:t>
            </a:fld>
            <a:endParaRPr lang="ja-JP" altLang="en-US"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8824EB70-18AF-47DB-B05F-6704DB01AF3C}" type="datetime1">
              <a:rPr lang="ja-JP" altLang="en-US" smtClean="0"/>
              <a:pPr/>
              <a:t>2019/9/10</a:t>
            </a:fld>
            <a:endParaRPr lang="ja-JP" altLang="en-US" dirty="0"/>
          </a:p>
        </p:txBody>
      </p:sp>
      <p:sp>
        <p:nvSpPr>
          <p:cNvPr id="3" name="フッター プレースホルダー 2"/>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4" name="スライド番号プレースホルダー 3"/>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EB37DED6-D4C7-42EE-AB49-D2E39E64FDE4}" type="slidenum">
              <a:rPr lang="en-US" altLang="ja-JP" noProof="0" smtClean="0"/>
              <a:pPr/>
              <a:t>‹#›</a:t>
            </a:fld>
            <a:endParaRPr lang="ja-JP" altLang="en-US"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長方形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4721" y="1701800"/>
            <a:ext cx="3351927" cy="2844800"/>
          </a:xfrm>
        </p:spPr>
        <p:txBody>
          <a:bodyPr rtlCol="0" anchor="b">
            <a:normAutofit/>
          </a:bodyPr>
          <a:lstStyle>
            <a:lvl1pPr algn="l" rtl="0">
              <a:defRPr sz="2000" b="1">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コンテンツ プレースホルダー 2"/>
          <p:cNvSpPr>
            <a:spLocks noGrp="1"/>
          </p:cNvSpPr>
          <p:nvPr>
            <p:ph idx="1"/>
          </p:nvPr>
        </p:nvSpPr>
        <p:spPr>
          <a:xfrm>
            <a:off x="4469236" y="482600"/>
            <a:ext cx="6805427" cy="5892800"/>
          </a:xfrm>
        </p:spPr>
        <p:txBody>
          <a:bodyPr rtlCol="0">
            <a:normAutofit/>
          </a:bodyPr>
          <a:lstStyle>
            <a:lvl1pPr algn="l" rtl="0">
              <a:defRPr sz="2400">
                <a:latin typeface="Meiryo UI" panose="020B0604030504040204" pitchFamily="50" charset="-128"/>
                <a:ea typeface="Meiryo UI" panose="020B0604030504040204" pitchFamily="50" charset="-128"/>
              </a:defRPr>
            </a:lvl1pPr>
            <a:lvl2pPr algn="l" rtl="0">
              <a:defRPr sz="2000">
                <a:latin typeface="Meiryo UI" panose="020B0604030504040204" pitchFamily="50" charset="-128"/>
                <a:ea typeface="Meiryo UI" panose="020B0604030504040204" pitchFamily="50" charset="-128"/>
              </a:defRPr>
            </a:lvl2pPr>
            <a:lvl3pPr algn="l" rtl="0">
              <a:defRPr sz="1800">
                <a:latin typeface="Meiryo UI" panose="020B0604030504040204" pitchFamily="50" charset="-128"/>
                <a:ea typeface="Meiryo UI" panose="020B0604030504040204" pitchFamily="50" charset="-128"/>
              </a:defRPr>
            </a:lvl3pPr>
            <a:lvl4pPr algn="l" rtl="0">
              <a:defRPr sz="1800">
                <a:latin typeface="Meiryo UI" panose="020B0604030504040204" pitchFamily="50" charset="-128"/>
                <a:ea typeface="Meiryo UI" panose="020B0604030504040204" pitchFamily="50" charset="-128"/>
              </a:defRPr>
            </a:lvl4pPr>
            <a:lvl5pPr algn="l" rtl="0">
              <a:defRPr sz="1800">
                <a:latin typeface="Meiryo UI" panose="020B0604030504040204" pitchFamily="50" charset="-128"/>
                <a:ea typeface="Meiryo UI" panose="020B0604030504040204" pitchFamily="50" charset="-128"/>
              </a:defRPr>
            </a:lvl5pPr>
            <a:lvl6pPr algn="l" rtl="0">
              <a:defRPr sz="1800"/>
            </a:lvl6pPr>
            <a:lvl7pPr algn="l" rtl="0">
              <a:defRPr sz="1800"/>
            </a:lvl7pPr>
            <a:lvl8pPr algn="l" rtl="0">
              <a:defRPr sz="1800"/>
            </a:lvl8pPr>
            <a:lvl9pPr algn="l" rtl="0">
              <a:defRPr sz="18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4" name="テキスト プレースホルダー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atin typeface="Meiryo UI" panose="020B0604030504040204" pitchFamily="50" charset="-128"/>
                <a:ea typeface="Meiryo UI" panose="020B0604030504040204" pitchFamily="50" charset="-128"/>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ja-JP" altLang="en-US" noProof="0" smtClean="0"/>
              <a:t>マスター テキストの書式設定</a:t>
            </a:r>
          </a:p>
        </p:txBody>
      </p:sp>
      <p:sp>
        <p:nvSpPr>
          <p:cNvPr id="5" name="日付プレースホルダー 4"/>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2134851C-10EC-498D-B928-233CB9E6A653}" type="datetime1">
              <a:rPr lang="ja-JP" altLang="en-US" smtClean="0"/>
              <a:pPr/>
              <a:t>2019/9/10</a:t>
            </a:fld>
            <a:endParaRPr lang="ja-JP" altLang="en-US" dirty="0"/>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DFBB78A-01B4-41F2-96B0-677A4A282832}" type="slidenum">
              <a:rPr lang="en-US" altLang="ja-JP" noProof="0" smtClean="0"/>
              <a:pPr/>
              <a:t>‹#›</a:t>
            </a:fld>
            <a:endParaRPr lang="ja-JP" altLang="en-US"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長方形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2437765" y="4800600"/>
            <a:ext cx="7313295" cy="762000"/>
          </a:xfrm>
        </p:spPr>
        <p:txBody>
          <a:bodyPr rtlCol="0" anchor="b">
            <a:normAutofit/>
          </a:bodyPr>
          <a:lstStyle>
            <a:lvl1pPr algn="l" rtl="0">
              <a:defRPr sz="2000" b="1">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図プレースホルダー 2"/>
          <p:cNvSpPr>
            <a:spLocks noGrp="1"/>
          </p:cNvSpPr>
          <p:nvPr>
            <p:ph type="pic" idx="1"/>
          </p:nvPr>
        </p:nvSpPr>
        <p:spPr>
          <a:xfrm>
            <a:off x="2437765" y="279401"/>
            <a:ext cx="7313295" cy="4448175"/>
          </a:xfrm>
        </p:spPr>
        <p:txBody>
          <a:bodyPr rtlCol="0">
            <a:normAutofit/>
          </a:bodyPr>
          <a:lstStyle>
            <a:lvl1pPr marL="0" indent="0" algn="l" rtl="0">
              <a:buNone/>
              <a:defRPr sz="2800">
                <a:latin typeface="Meiryo UI" panose="020B0604030504040204" pitchFamily="50" charset="-128"/>
                <a:ea typeface="Meiryo UI" panose="020B0604030504040204" pitchFamily="50" charset="-128"/>
              </a:defRPr>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ja-JP" altLang="en-US" noProof="0" smtClean="0"/>
              <a:t>図を追加</a:t>
            </a:r>
            <a:endParaRPr lang="ja-JP" altLang="en-US" noProof="0" dirty="0"/>
          </a:p>
        </p:txBody>
      </p:sp>
      <p:sp>
        <p:nvSpPr>
          <p:cNvPr id="4" name="テキスト プレースホルダー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atin typeface="Meiryo UI" panose="020B0604030504040204" pitchFamily="50" charset="-128"/>
                <a:ea typeface="Meiryo UI" panose="020B0604030504040204" pitchFamily="50" charset="-128"/>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ja-JP" altLang="en-US" noProof="0" smtClean="0"/>
              <a:t>マスター テキストの書式設定</a:t>
            </a:r>
          </a:p>
        </p:txBody>
      </p:sp>
      <p:sp>
        <p:nvSpPr>
          <p:cNvPr id="5" name="日付プレースホルダー 4"/>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6B963D3F-081F-43E5-B4CE-73ACC6F5359C}" type="datetime1">
              <a:rPr lang="ja-JP" altLang="en-US" smtClean="0"/>
              <a:pPr/>
              <a:t>2019/9/10</a:t>
            </a:fld>
            <a:endParaRPr lang="ja-JP" altLang="en-US" dirty="0"/>
          </a:p>
        </p:txBody>
      </p:sp>
      <p:sp>
        <p:nvSpPr>
          <p:cNvPr id="6" name="フッター プレースホルダー 5"/>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7" name="スライド番号プレースホルダー 6"/>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DFBB78A-01B4-41F2-96B0-677A4A282832}" type="slidenum">
              <a:rPr lang="en-US" altLang="ja-JP" noProof="0" smtClean="0"/>
              <a:pPr/>
              <a:t>‹#›</a:t>
            </a:fld>
            <a:endParaRPr lang="ja-JP" altLang="en-US"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長方形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smtClean="0"/>
              <a:t>3 </a:t>
            </a:r>
            <a:r>
              <a:rPr lang="ja-JP" altLang="en-US" noProof="0" dirty="0" smtClean="0"/>
              <a:t>レベル</a:t>
            </a:r>
            <a:endParaRPr lang="ja-JP" altLang="en-US" noProof="0" dirty="0"/>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latin typeface="Meiryo UI" panose="020B0604030504040204" pitchFamily="50" charset="-128"/>
                <a:ea typeface="Meiryo UI" panose="020B0604030504040204" pitchFamily="50" charset="-128"/>
              </a:defRPr>
            </a:lvl1pPr>
          </a:lstStyle>
          <a:p>
            <a:fld id="{4D5D3208-622F-45EC-8DDC-6FD10447BD98}" type="datetime1">
              <a:rPr lang="ja-JP" altLang="en-US" smtClean="0"/>
              <a:pPr/>
              <a:t>2019/9/10</a:t>
            </a:fld>
            <a:endParaRPr lang="ja-JP" altLang="en-US" dirty="0"/>
          </a:p>
        </p:txBody>
      </p:sp>
      <p:sp>
        <p:nvSpPr>
          <p:cNvPr id="5" name="フッター プレースホルダー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latin typeface="Meiryo UI" panose="020B0604030504040204" pitchFamily="50" charset="-128"/>
                <a:ea typeface="Meiryo UI" panose="020B0604030504040204" pitchFamily="50" charset="-128"/>
              </a:defRPr>
            </a:lvl1pPr>
          </a:lstStyle>
          <a:p>
            <a:fld id="{EB37DED6-D4C7-42EE-AB49-D2E39E64FDE4}" type="slidenum">
              <a:rPr lang="en-US" altLang="ja-JP" smtClean="0"/>
              <a:pPr/>
              <a:t>‹#›</a:t>
            </a:fld>
            <a:endParaRPr lang="ja-JP" altLang="en-U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kumimoji="1" sz="4400" kern="1200" cap="none" baseline="0">
          <a:solidFill>
            <a:schemeClr val="tx1"/>
          </a:solidFill>
          <a:latin typeface="Meiryo UI" panose="020B0604030504040204" pitchFamily="50" charset="-128"/>
          <a:ea typeface="Meiryo UI" panose="020B0604030504040204" pitchFamily="50" charset="-128"/>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kumimoji="1" sz="1800" kern="1200">
          <a:solidFill>
            <a:schemeClr val="tx1"/>
          </a:solidFill>
          <a:latin typeface="+mn-lt"/>
          <a:ea typeface="+mn-ea"/>
          <a:cs typeface="+mn-cs"/>
        </a:defRPr>
      </a:lvl9pPr>
    </p:bodyStyle>
    <p:otherStyle>
      <a:defPPr>
        <a:defRPr/>
      </a:defPPr>
      <a:lvl1pPr marL="0" algn="l" defTabSz="1218987" rtl="0" eaLnBrk="1" latinLnBrk="0" hangingPunct="1">
        <a:defRPr kumimoji="1" sz="2400" kern="1200">
          <a:solidFill>
            <a:schemeClr val="tx1"/>
          </a:solidFill>
          <a:latin typeface="+mn-lt"/>
          <a:ea typeface="+mn-ea"/>
          <a:cs typeface="+mn-cs"/>
        </a:defRPr>
      </a:lvl1pPr>
      <a:lvl2pPr marL="609493" algn="l" defTabSz="1218987" rtl="0" eaLnBrk="1" latinLnBrk="0" hangingPunct="1">
        <a:defRPr kumimoji="1" sz="2400" kern="1200">
          <a:solidFill>
            <a:schemeClr val="tx1"/>
          </a:solidFill>
          <a:latin typeface="+mn-lt"/>
          <a:ea typeface="+mn-ea"/>
          <a:cs typeface="+mn-cs"/>
        </a:defRPr>
      </a:lvl2pPr>
      <a:lvl3pPr marL="1218987" algn="l" defTabSz="1218987" rtl="0" eaLnBrk="1" latinLnBrk="0" hangingPunct="1">
        <a:defRPr kumimoji="1" sz="2400" kern="1200">
          <a:solidFill>
            <a:schemeClr val="tx1"/>
          </a:solidFill>
          <a:latin typeface="+mn-lt"/>
          <a:ea typeface="+mn-ea"/>
          <a:cs typeface="+mn-cs"/>
        </a:defRPr>
      </a:lvl3pPr>
      <a:lvl4pPr marL="1828480" algn="l" defTabSz="1218987" rtl="0" eaLnBrk="1" latinLnBrk="0" hangingPunct="1">
        <a:defRPr kumimoji="1" sz="2400" kern="1200">
          <a:solidFill>
            <a:schemeClr val="tx1"/>
          </a:solidFill>
          <a:latin typeface="+mn-lt"/>
          <a:ea typeface="+mn-ea"/>
          <a:cs typeface="+mn-cs"/>
        </a:defRPr>
      </a:lvl4pPr>
      <a:lvl5pPr marL="2437973" algn="l" defTabSz="1218987" rtl="0" eaLnBrk="1" latinLnBrk="0" hangingPunct="1">
        <a:defRPr kumimoji="1" sz="2400" kern="1200">
          <a:solidFill>
            <a:schemeClr val="tx1"/>
          </a:solidFill>
          <a:latin typeface="+mn-lt"/>
          <a:ea typeface="+mn-ea"/>
          <a:cs typeface="+mn-cs"/>
        </a:defRPr>
      </a:lvl5pPr>
      <a:lvl6pPr marL="3047467" algn="l" defTabSz="1218987" rtl="0" eaLnBrk="1" latinLnBrk="0" hangingPunct="1">
        <a:defRPr kumimoji="1" sz="2400" kern="1200">
          <a:solidFill>
            <a:schemeClr val="tx1"/>
          </a:solidFill>
          <a:latin typeface="+mn-lt"/>
          <a:ea typeface="+mn-ea"/>
          <a:cs typeface="+mn-cs"/>
        </a:defRPr>
      </a:lvl6pPr>
      <a:lvl7pPr marL="3656960" algn="l" defTabSz="1218987" rtl="0" eaLnBrk="1" latinLnBrk="0" hangingPunct="1">
        <a:defRPr kumimoji="1" sz="2400" kern="1200">
          <a:solidFill>
            <a:schemeClr val="tx1"/>
          </a:solidFill>
          <a:latin typeface="+mn-lt"/>
          <a:ea typeface="+mn-ea"/>
          <a:cs typeface="+mn-cs"/>
        </a:defRPr>
      </a:lvl7pPr>
      <a:lvl8pPr marL="4266453" algn="l" defTabSz="1218987" rtl="0" eaLnBrk="1" latinLnBrk="0" hangingPunct="1">
        <a:defRPr kumimoji="1" sz="2400" kern="1200">
          <a:solidFill>
            <a:schemeClr val="tx1"/>
          </a:solidFill>
          <a:latin typeface="+mn-lt"/>
          <a:ea typeface="+mn-ea"/>
          <a:cs typeface="+mn-cs"/>
        </a:defRPr>
      </a:lvl8pPr>
      <a:lvl9pPr marL="4875947" algn="l" defTabSz="1218987" rtl="0" eaLnBrk="1" latinLnBrk="0" hangingPunct="1">
        <a:defRPr kumimoji="1"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lstStyle/>
          <a:p>
            <a:pPr rtl="0"/>
            <a:r>
              <a:rPr lang="ja-JP" altLang="en-US" dirty="0" smtClean="0"/>
              <a:t>図書委員古本市</a:t>
            </a:r>
            <a:r>
              <a:rPr lang="en-US" altLang="ja-JP" dirty="0" smtClean="0"/>
              <a:t>【</a:t>
            </a:r>
            <a:r>
              <a:rPr lang="ja-JP" altLang="en-US" dirty="0" smtClean="0"/>
              <a:t>続</a:t>
            </a:r>
            <a:r>
              <a:rPr lang="en-US" altLang="ja-JP" dirty="0" smtClean="0"/>
              <a:t>】</a:t>
            </a:r>
            <a:r>
              <a:rPr lang="ja-JP" altLang="en-US" dirty="0" smtClean="0"/>
              <a:t>道</a:t>
            </a:r>
            <a:r>
              <a:rPr lang="ja-JP" altLang="en-US" dirty="0"/>
              <a:t>の駅あきた</a:t>
            </a:r>
            <a:r>
              <a:rPr lang="ja-JP" altLang="en-US" dirty="0" smtClean="0"/>
              <a:t>港</a:t>
            </a:r>
            <a:r>
              <a:rPr lang="en-US" altLang="ja-JP" dirty="0" smtClean="0"/>
              <a:t/>
            </a:r>
            <a:br>
              <a:rPr lang="en-US" altLang="ja-JP" dirty="0" smtClean="0"/>
            </a:br>
            <a:r>
              <a:rPr lang="ja-JP" altLang="en-US" dirty="0" smtClean="0"/>
              <a:t>ポートタワーセリオンへ</a:t>
            </a:r>
            <a:endParaRPr lang="ja-JP" altLang="en-US" dirty="0">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p:txBody>
          <a:bodyPr rtlCol="0"/>
          <a:lstStyle/>
          <a:p>
            <a:pPr rtl="0"/>
            <a:r>
              <a:rPr lang="en-US" altLang="ja-JP" dirty="0" smtClean="0">
                <a:latin typeface="Meiryo UI" panose="020B0604030504040204" pitchFamily="50" charset="-128"/>
                <a:ea typeface="Meiryo UI" panose="020B0604030504040204" pitchFamily="50" charset="-128"/>
              </a:rPr>
              <a:t>2</a:t>
            </a:r>
            <a:r>
              <a:rPr lang="ja-JP" altLang="en-US" smtClean="0">
                <a:latin typeface="Meiryo UI" panose="020B0604030504040204" pitchFamily="50" charset="-128"/>
                <a:ea typeface="Meiryo UI" panose="020B0604030504040204" pitchFamily="50" charset="-128"/>
              </a:rPr>
              <a:t>階キッズスペース</a:t>
            </a:r>
            <a:r>
              <a:rPr lang="ja-JP" altLang="en-US" dirty="0" smtClean="0">
                <a:latin typeface="Meiryo UI" panose="020B0604030504040204" pitchFamily="50" charset="-128"/>
                <a:ea typeface="Meiryo UI" panose="020B0604030504040204" pitchFamily="50" charset="-128"/>
              </a:rPr>
              <a:t>に</a:t>
            </a:r>
            <a:endParaRPr lang="en-US" altLang="ja-JP" dirty="0" smtClean="0">
              <a:latin typeface="Meiryo UI" panose="020B0604030504040204" pitchFamily="50" charset="-128"/>
              <a:ea typeface="Meiryo UI" panose="020B0604030504040204" pitchFamily="50" charset="-128"/>
            </a:endParaRPr>
          </a:p>
          <a:p>
            <a:pPr rtl="0"/>
            <a:r>
              <a:rPr lang="ja-JP" altLang="en-US" dirty="0" smtClean="0"/>
              <a:t>絵本を寄贈してきました</a:t>
            </a:r>
            <a:endParaRPr lang="en-US" altLang="ja-JP" dirty="0" smtClean="0"/>
          </a:p>
          <a:p>
            <a:pPr rtl="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lstStyle/>
          <a:p>
            <a:pPr rtl="0"/>
            <a:r>
              <a:rPr lang="ja-JP" altLang="en-US" dirty="0"/>
              <a:t>土崎</a:t>
            </a:r>
            <a:r>
              <a:rPr lang="ja-JP" altLang="en-US" dirty="0" smtClean="0"/>
              <a:t>のシンボル　セリオンタワー</a:t>
            </a:r>
            <a:endParaRPr lang="ja-JP" altLang="en-US" dirty="0">
              <a:latin typeface="Meiryo UI" panose="020B0604030504040204" pitchFamily="50" charset="-128"/>
              <a:ea typeface="Meiryo UI" panose="020B0604030504040204" pitchFamily="50" charset="-128"/>
            </a:endParaRPr>
          </a:p>
        </p:txBody>
      </p:sp>
      <p:sp>
        <p:nvSpPr>
          <p:cNvPr id="14" name="コンテンツ プレースホルダー 13"/>
          <p:cNvSpPr>
            <a:spLocks noGrp="1"/>
          </p:cNvSpPr>
          <p:nvPr>
            <p:ph idx="1"/>
          </p:nvPr>
        </p:nvSpPr>
        <p:spPr/>
        <p:txBody>
          <a:bodyPr rtlCol="0"/>
          <a:lstStyle/>
          <a:p>
            <a:pPr rtl="0"/>
            <a:r>
              <a:rPr lang="ja-JP" altLang="en-US" dirty="0"/>
              <a:t>様々</a:t>
            </a:r>
            <a:r>
              <a:rPr lang="ja-JP" altLang="en-US" dirty="0" smtClean="0"/>
              <a:t>な商業施設や映画鑑賞スペース、レストランがある</a:t>
            </a:r>
            <a:endParaRPr lang="en-US" altLang="ja-JP" dirty="0" smtClean="0"/>
          </a:p>
          <a:p>
            <a:pPr rtl="0"/>
            <a:r>
              <a:rPr lang="ja-JP" altLang="en-US" dirty="0" smtClean="0">
                <a:latin typeface="Meiryo UI" panose="020B0604030504040204" pitchFamily="50" charset="-128"/>
                <a:ea typeface="Meiryo UI" panose="020B0604030504040204" pitchFamily="50" charset="-128"/>
              </a:rPr>
              <a:t>夜はライトアップされ季節や行事を彩ります</a:t>
            </a:r>
            <a:endParaRPr lang="ja-JP" altLang="en-US" dirty="0">
              <a:latin typeface="Meiryo UI" panose="020B0604030504040204" pitchFamily="50" charset="-128"/>
              <a:ea typeface="Meiryo UI" panose="020B0604030504040204" pitchFamily="50" charset="-128"/>
            </a:endParaRPr>
          </a:p>
          <a:p>
            <a:pPr rtl="0"/>
            <a:endParaRPr lang="ja-JP" altLang="en-US" dirty="0">
              <a:latin typeface="Meiryo UI" panose="020B0604030504040204" pitchFamily="50" charset="-128"/>
              <a:ea typeface="Meiryo UI" panose="020B0604030504040204" pitchFamily="50" charset="-128"/>
            </a:endParaRPr>
          </a:p>
          <a:p>
            <a:pPr marL="0" indent="0" rtl="0">
              <a:buNone/>
            </a:pPr>
            <a:endParaRPr lang="ja-JP" altLang="en-US"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67611" y="1935721"/>
            <a:ext cx="6569968" cy="3075806"/>
          </a:xfrm>
          <a:prstGeom prst="rect">
            <a:avLst/>
          </a:prstGeom>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smtClean="0"/>
              <a:t>中央祭図書館催しへのご来館ありがとうございました！！</a:t>
            </a:r>
            <a:endParaRPr lang="ja-JP" altLang="en-US" dirty="0">
              <a:latin typeface="Meiryo UI" panose="020B0604030504040204" pitchFamily="50" charset="-128"/>
              <a:ea typeface="Meiryo UI" panose="020B0604030504040204" pitchFamily="50" charset="-128"/>
            </a:endParaRPr>
          </a:p>
        </p:txBody>
      </p:sp>
      <p:sp>
        <p:nvSpPr>
          <p:cNvPr id="5" name="テキスト プレースホルダー 4"/>
          <p:cNvSpPr>
            <a:spLocks noGrp="1"/>
          </p:cNvSpPr>
          <p:nvPr>
            <p:ph type="body" idx="1"/>
          </p:nvPr>
        </p:nvSpPr>
        <p:spPr/>
        <p:txBody>
          <a:bodyPr rtlCol="0"/>
          <a:lstStyle/>
          <a:p>
            <a:pPr rtl="0"/>
            <a:r>
              <a:rPr lang="ja-JP" altLang="en-US" dirty="0" smtClean="0">
                <a:latin typeface="Meiryo UI" panose="020B0604030504040204" pitchFamily="50" charset="-128"/>
                <a:ea typeface="Meiryo UI" panose="020B0604030504040204" pitchFamily="50" charset="-128"/>
              </a:rPr>
              <a:t>中央祭古本市</a:t>
            </a:r>
            <a:endParaRPr lang="ja-JP" altLang="en-US" dirty="0">
              <a:latin typeface="Meiryo UI" panose="020B0604030504040204" pitchFamily="50" charset="-128"/>
              <a:ea typeface="Meiryo UI" panose="020B0604030504040204" pitchFamily="50" charset="-128"/>
            </a:endParaRPr>
          </a:p>
        </p:txBody>
      </p:sp>
      <p:sp>
        <p:nvSpPr>
          <p:cNvPr id="6" name="テキスト プレースホルダー 5"/>
          <p:cNvSpPr>
            <a:spLocks noGrp="1"/>
          </p:cNvSpPr>
          <p:nvPr>
            <p:ph type="body" sz="quarter" idx="3"/>
          </p:nvPr>
        </p:nvSpPr>
        <p:spPr/>
        <p:txBody>
          <a:bodyPr rtlCol="0"/>
          <a:lstStyle/>
          <a:p>
            <a:pPr rtl="0"/>
            <a:r>
              <a:rPr lang="ja-JP" altLang="en-US" dirty="0"/>
              <a:t>沢山</a:t>
            </a:r>
            <a:r>
              <a:rPr lang="ja-JP" altLang="en-US" dirty="0" smtClean="0"/>
              <a:t>の本を提供いただきました</a:t>
            </a:r>
            <a:endParaRPr lang="ja-JP" altLang="en-US" dirty="0">
              <a:latin typeface="Meiryo UI" panose="020B0604030504040204" pitchFamily="50" charset="-128"/>
              <a:ea typeface="Meiryo UI" panose="020B0604030504040204" pitchFamily="50" charset="-128"/>
            </a:endParaRPr>
          </a:p>
        </p:txBody>
      </p:sp>
      <p:pic>
        <p:nvPicPr>
          <p:cNvPr id="12" name="コンテンツ プレースホルダー 11"/>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297613" y="2324695"/>
            <a:ext cx="4976812" cy="3732609"/>
          </a:xfrm>
        </p:spPr>
      </p:pic>
      <p:pic>
        <p:nvPicPr>
          <p:cNvPr id="11" name="コンテンツ プレースホルダー 10"/>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117600" y="2324695"/>
            <a:ext cx="4976813" cy="3732609"/>
          </a:xfrm>
        </p:spPr>
      </p:pic>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dirty="0" smtClean="0">
                <a:latin typeface="Meiryo UI" panose="020B0604030504040204" pitchFamily="50" charset="-128"/>
                <a:ea typeface="Meiryo UI" panose="020B0604030504040204" pitchFamily="50" charset="-128"/>
              </a:rPr>
              <a:t>売上で絵本を購入　セリオンキッズスペースへ</a:t>
            </a:r>
            <a:endParaRPr lang="ja-JP" altLang="en-US"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69543" y="2490306"/>
            <a:ext cx="5157192" cy="3507854"/>
          </a:xfrm>
          <a:prstGeom prst="rect">
            <a:avLst/>
          </a:prstGeom>
        </p:spPr>
      </p:pic>
      <p:sp>
        <p:nvSpPr>
          <p:cNvPr id="5" name="円形吹き出し 4"/>
          <p:cNvSpPr/>
          <p:nvPr/>
        </p:nvSpPr>
        <p:spPr>
          <a:xfrm>
            <a:off x="837828" y="2852936"/>
            <a:ext cx="2808312" cy="2376264"/>
          </a:xfrm>
          <a:prstGeom prst="wedgeEllipseCallout">
            <a:avLst>
              <a:gd name="adj1" fmla="val 68955"/>
              <a:gd name="adj2" fmla="val 46758"/>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2"/>
                </a:solidFill>
              </a:rPr>
              <a:t>書庫に在った棚をリフォーム</a:t>
            </a:r>
            <a:endParaRPr kumimoji="1" lang="ja-JP" altLang="en-US" sz="2000" dirty="0">
              <a:solidFill>
                <a:schemeClr val="tx2"/>
              </a:solidFill>
            </a:endParaRPr>
          </a:p>
        </p:txBody>
      </p:sp>
      <p:sp>
        <p:nvSpPr>
          <p:cNvPr id="6" name="円形吹き出し 5"/>
          <p:cNvSpPr/>
          <p:nvPr/>
        </p:nvSpPr>
        <p:spPr>
          <a:xfrm>
            <a:off x="7802066" y="1665637"/>
            <a:ext cx="4052986" cy="3563563"/>
          </a:xfrm>
          <a:prstGeom prst="wedgeEllipseCallout">
            <a:avLst>
              <a:gd name="adj1" fmla="val -60888"/>
              <a:gd name="adj2" fmla="val 48589"/>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734" y="2308982"/>
            <a:ext cx="3035830" cy="2276872"/>
          </a:xfrm>
          <a:prstGeom prst="rect">
            <a:avLst/>
          </a:prstGeom>
        </p:spPr>
      </p:pic>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ブックスタンドも手作りしました</a:t>
            </a:r>
            <a:endParaRPr kumimoji="1" lang="ja-JP" altLang="en-US" dirty="0"/>
          </a:p>
        </p:txBody>
      </p:sp>
      <p:pic>
        <p:nvPicPr>
          <p:cNvPr id="5" name="コンテンツ プレースホルダー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17600" y="2070695"/>
            <a:ext cx="4976813" cy="3732609"/>
          </a:xfrm>
        </p:spPr>
      </p:pic>
      <p:pic>
        <p:nvPicPr>
          <p:cNvPr id="6" name="コンテンツ プレースホルダー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297613" y="2070695"/>
            <a:ext cx="4976812" cy="3732609"/>
          </a:xfrm>
        </p:spPr>
      </p:pic>
      <p:sp>
        <p:nvSpPr>
          <p:cNvPr id="7" name="テキスト ボックス 6"/>
          <p:cNvSpPr txBox="1"/>
          <p:nvPr/>
        </p:nvSpPr>
        <p:spPr>
          <a:xfrm>
            <a:off x="1117309" y="6093296"/>
            <a:ext cx="4689071" cy="461665"/>
          </a:xfrm>
          <a:prstGeom prst="rect">
            <a:avLst/>
          </a:prstGeom>
          <a:noFill/>
        </p:spPr>
        <p:txBody>
          <a:bodyPr wrap="square" rtlCol="0">
            <a:spAutoFit/>
          </a:bodyPr>
          <a:lstStyle/>
          <a:p>
            <a:r>
              <a:rPr kumimoji="1" lang="ja-JP" altLang="en-US" dirty="0" smtClean="0"/>
              <a:t>カウンター当番の日にペイント</a:t>
            </a:r>
            <a:endParaRPr kumimoji="1" lang="ja-JP" altLang="en-US" dirty="0"/>
          </a:p>
        </p:txBody>
      </p:sp>
      <p:sp>
        <p:nvSpPr>
          <p:cNvPr id="8" name="テキスト ボックス 7"/>
          <p:cNvSpPr txBox="1"/>
          <p:nvPr/>
        </p:nvSpPr>
        <p:spPr>
          <a:xfrm>
            <a:off x="6454452" y="6165304"/>
            <a:ext cx="4819973" cy="461665"/>
          </a:xfrm>
          <a:prstGeom prst="rect">
            <a:avLst/>
          </a:prstGeom>
          <a:noFill/>
        </p:spPr>
        <p:txBody>
          <a:bodyPr wrap="square" rtlCol="0">
            <a:spAutoFit/>
          </a:bodyPr>
          <a:lstStyle/>
          <a:p>
            <a:r>
              <a:rPr kumimoji="1" lang="ja-JP" altLang="en-US" dirty="0" smtClean="0"/>
              <a:t>ちびっこライクなイラストも</a:t>
            </a:r>
            <a:endParaRPr kumimoji="1" lang="ja-JP" altLang="en-US" dirty="0"/>
          </a:p>
        </p:txBody>
      </p:sp>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68813" y="876895"/>
            <a:ext cx="6805612" cy="5104209"/>
          </a:xfrm>
        </p:spPr>
      </p:pic>
      <p:sp>
        <p:nvSpPr>
          <p:cNvPr id="4" name="テキスト プレースホルダー 3"/>
          <p:cNvSpPr>
            <a:spLocks noGrp="1"/>
          </p:cNvSpPr>
          <p:nvPr>
            <p:ph type="body" sz="half" idx="2"/>
          </p:nvPr>
        </p:nvSpPr>
        <p:spPr/>
        <p:txBody>
          <a:bodyPr rtlCol="0"/>
          <a:lstStyle/>
          <a:p>
            <a:pPr rtl="0"/>
            <a:r>
              <a:rPr lang="en-US" altLang="ja-JP" dirty="0" smtClean="0">
                <a:latin typeface="Meiryo UI" panose="020B0604030504040204" pitchFamily="50" charset="-128"/>
                <a:ea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rPr>
              <a:t>階のキッズスペース</a:t>
            </a:r>
            <a:r>
              <a:rPr lang="ja-JP" altLang="en-US" dirty="0"/>
              <a:t>で</a:t>
            </a:r>
            <a:r>
              <a:rPr lang="ja-JP" altLang="en-US" dirty="0" smtClean="0">
                <a:latin typeface="Meiryo UI" panose="020B0604030504040204" pitchFamily="50" charset="-128"/>
                <a:ea typeface="Meiryo UI" panose="020B0604030504040204" pitchFamily="50" charset="-128"/>
              </a:rPr>
              <a:t>は</a:t>
            </a:r>
            <a:r>
              <a:rPr lang="ja-JP" altLang="en-US" dirty="0"/>
              <a:t>沢山</a:t>
            </a:r>
            <a:r>
              <a:rPr lang="ja-JP" altLang="en-US" dirty="0" smtClean="0"/>
              <a:t>の子どもたちが遊んでいました。</a:t>
            </a:r>
            <a:endParaRPr lang="en-US" altLang="ja-JP" dirty="0" smtClean="0"/>
          </a:p>
          <a:p>
            <a:pPr rtl="0"/>
            <a:r>
              <a:rPr lang="ja-JP" altLang="en-US" dirty="0">
                <a:latin typeface="Meiryo UI" panose="020B0604030504040204" pitchFamily="50" charset="-128"/>
                <a:ea typeface="Meiryo UI" panose="020B0604030504040204" pitchFamily="50" charset="-128"/>
              </a:rPr>
              <a:t>棚</a:t>
            </a:r>
            <a:r>
              <a:rPr lang="ja-JP" altLang="en-US" dirty="0" smtClean="0">
                <a:latin typeface="Meiryo UI" panose="020B0604030504040204" pitchFamily="50" charset="-128"/>
                <a:ea typeface="Meiryo UI" panose="020B0604030504040204" pitchFamily="50" charset="-128"/>
              </a:rPr>
              <a:t>に絵本を配架し、道の駅あきた港の職員の方にセリオンのことを教えていただきました。</a:t>
            </a:r>
            <a:endParaRPr lang="ja-JP" altLang="en-US"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722" y="1988840"/>
            <a:ext cx="3319760" cy="2489820"/>
          </a:xfrm>
          <a:prstGeom prst="rect">
            <a:avLst/>
          </a:prstGeom>
        </p:spPr>
      </p:pic>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4078188" y="332656"/>
            <a:ext cx="7602769" cy="6408712"/>
          </a:xfrm>
        </p:spPr>
        <p:txBody>
          <a:bodyPr>
            <a:normAutofit fontScale="90000"/>
          </a:bodyPr>
          <a:lstStyle/>
          <a:p>
            <a:r>
              <a:rPr lang="ja-JP" altLang="en-US" sz="1800" dirty="0" smtClean="0"/>
              <a:t>★年間どのくらいの人が訪れますか？</a:t>
            </a:r>
            <a:r>
              <a:rPr lang="en-US" altLang="ja-JP" sz="1800" dirty="0" smtClean="0"/>
              <a:t/>
            </a:r>
            <a:br>
              <a:rPr lang="en-US" altLang="ja-JP" sz="1800" dirty="0" smtClean="0"/>
            </a:br>
            <a:r>
              <a:rPr lang="en-US" altLang="ja-JP" sz="1800" dirty="0" smtClean="0"/>
              <a:t>A</a:t>
            </a:r>
            <a:r>
              <a:rPr lang="ja-JP" altLang="en-US" sz="1800" dirty="0" smtClean="0"/>
              <a:t>：昨年は１１８万人でした。</a:t>
            </a:r>
            <a:r>
              <a:rPr lang="en-US" altLang="ja-JP" sz="1800" dirty="0" smtClean="0"/>
              <a:t/>
            </a:r>
            <a:br>
              <a:rPr lang="en-US" altLang="ja-JP" sz="1800" dirty="0" smtClean="0"/>
            </a:br>
            <a:r>
              <a:rPr lang="en-US" altLang="ja-JP" sz="1800" dirty="0" smtClean="0"/>
              <a:t/>
            </a:r>
            <a:br>
              <a:rPr lang="en-US" altLang="ja-JP" sz="1800" dirty="0" smtClean="0"/>
            </a:br>
            <a:r>
              <a:rPr lang="ja-JP" altLang="en-US" sz="1800" dirty="0" smtClean="0"/>
              <a:t>★多くのイベントが催されていますが、高校生に知ってもらいたい催しはありますか？</a:t>
            </a:r>
            <a:r>
              <a:rPr lang="en-US" altLang="ja-JP" sz="1800" dirty="0" smtClean="0"/>
              <a:t/>
            </a:r>
            <a:br>
              <a:rPr lang="en-US" altLang="ja-JP" sz="1800" dirty="0" smtClean="0"/>
            </a:br>
            <a:r>
              <a:rPr lang="en-US" altLang="ja-JP" sz="1800" dirty="0" smtClean="0"/>
              <a:t>A</a:t>
            </a:r>
            <a:r>
              <a:rPr lang="ja-JP" altLang="en-US" sz="1800" dirty="0" smtClean="0"/>
              <a:t>：</a:t>
            </a:r>
            <a:r>
              <a:rPr lang="en-US" altLang="ja-JP" sz="1800" dirty="0"/>
              <a:t>7</a:t>
            </a:r>
            <a:r>
              <a:rPr lang="ja-JP" altLang="en-US" sz="1800" dirty="0" smtClean="0"/>
              <a:t>月</a:t>
            </a:r>
            <a:r>
              <a:rPr lang="en-US" altLang="ja-JP" sz="1800" dirty="0" smtClean="0"/>
              <a:t>27</a:t>
            </a:r>
            <a:r>
              <a:rPr lang="ja-JP" altLang="en-US" sz="1800" dirty="0" smtClean="0"/>
              <a:t>日～</a:t>
            </a:r>
            <a:r>
              <a:rPr lang="en-US" altLang="ja-JP" sz="1800" dirty="0" smtClean="0"/>
              <a:t>8</a:t>
            </a:r>
            <a:r>
              <a:rPr lang="ja-JP" altLang="en-US" sz="1800" dirty="0" smtClean="0"/>
              <a:t>月</a:t>
            </a:r>
            <a:r>
              <a:rPr lang="en-US" altLang="ja-JP" sz="1800" dirty="0" smtClean="0"/>
              <a:t>12</a:t>
            </a:r>
            <a:r>
              <a:rPr lang="ja-JP" altLang="en-US" sz="1800" dirty="0" smtClean="0"/>
              <a:t>日「行ける工場夜景展」を開催中です。</a:t>
            </a:r>
            <a:r>
              <a:rPr lang="ja-JP" altLang="en-US" sz="1800" dirty="0" smtClean="0"/>
              <a:t>秋田初上陸</a:t>
            </a:r>
            <a:r>
              <a:rPr lang="ja-JP" altLang="en-US" sz="1800" dirty="0" smtClean="0"/>
              <a:t>の工場夜景</a:t>
            </a:r>
            <a:r>
              <a:rPr lang="ja-JP" altLang="en-US" sz="1800" smtClean="0"/>
              <a:t>の</a:t>
            </a:r>
            <a:r>
              <a:rPr lang="ja-JP" altLang="en-US" sz="1800" smtClean="0"/>
              <a:t>写真展です</a:t>
            </a:r>
            <a:r>
              <a:rPr lang="ja-JP" altLang="en-US" sz="1800" dirty="0" smtClean="0"/>
              <a:t>！！秋田港に寄港するクルーズ船。とても大きくてディズニーシーにいるような感覚を味わえますのでぜひ。</a:t>
            </a:r>
            <a:r>
              <a:rPr lang="en-US" altLang="ja-JP" sz="1800" dirty="0" smtClean="0"/>
              <a:t>(</a:t>
            </a:r>
            <a:r>
              <a:rPr lang="ja-JP" altLang="en-US" sz="1800" dirty="0" smtClean="0"/>
              <a:t>船内には入れませんが外から見ることができます。</a:t>
            </a:r>
            <a:r>
              <a:rPr lang="en-US" altLang="ja-JP" sz="1800" dirty="0" smtClean="0"/>
              <a:t>)</a:t>
            </a:r>
            <a:br>
              <a:rPr lang="en-US" altLang="ja-JP" sz="1800" dirty="0" smtClean="0"/>
            </a:br>
            <a:r>
              <a:rPr lang="en-US" altLang="ja-JP" sz="1800" dirty="0" smtClean="0"/>
              <a:t/>
            </a:r>
            <a:br>
              <a:rPr lang="en-US" altLang="ja-JP" sz="1800" dirty="0" smtClean="0"/>
            </a:br>
            <a:r>
              <a:rPr lang="ja-JP" altLang="en-US" sz="1800" dirty="0" smtClean="0"/>
              <a:t>★困っていることはありますか？</a:t>
            </a:r>
            <a:r>
              <a:rPr lang="en-US" altLang="ja-JP" sz="1800" dirty="0" smtClean="0"/>
              <a:t/>
            </a:r>
            <a:br>
              <a:rPr lang="en-US" altLang="ja-JP" sz="1800" dirty="0" smtClean="0"/>
            </a:br>
            <a:r>
              <a:rPr lang="en-US" altLang="ja-JP" sz="1800" dirty="0" smtClean="0"/>
              <a:t>A</a:t>
            </a:r>
            <a:r>
              <a:rPr lang="ja-JP" altLang="en-US" sz="1800" dirty="0" smtClean="0"/>
              <a:t>：キッズスペースにもっと遊具があるといいな、と思っているので今回の絵本寄贈はとても嬉しかったです。</a:t>
            </a:r>
            <a:r>
              <a:rPr lang="en-US" altLang="ja-JP" sz="1800" dirty="0" smtClean="0"/>
              <a:t/>
            </a:r>
            <a:br>
              <a:rPr lang="en-US" altLang="ja-JP" sz="1800" dirty="0" smtClean="0"/>
            </a:br>
            <a:r>
              <a:rPr lang="en-US" altLang="ja-JP" sz="1800" dirty="0" smtClean="0"/>
              <a:t/>
            </a:r>
            <a:br>
              <a:rPr lang="en-US" altLang="ja-JP" sz="1800" dirty="0" smtClean="0"/>
            </a:br>
            <a:r>
              <a:rPr lang="ja-JP" altLang="en-US" sz="1800" dirty="0" smtClean="0"/>
              <a:t>★来館者の声で嬉しかったものを教えてください</a:t>
            </a:r>
            <a:r>
              <a:rPr lang="en-US" altLang="ja-JP" sz="1800" dirty="0" smtClean="0"/>
              <a:t/>
            </a:r>
            <a:br>
              <a:rPr lang="en-US" altLang="ja-JP" sz="1800" dirty="0" smtClean="0"/>
            </a:br>
            <a:r>
              <a:rPr lang="en-US" altLang="ja-JP" sz="1800" dirty="0" smtClean="0"/>
              <a:t>A</a:t>
            </a:r>
            <a:r>
              <a:rPr lang="ja-JP" altLang="en-US" sz="1800" dirty="0" smtClean="0"/>
              <a:t>：吉田投手の影響で県内外からたくさんのお客様が来てくれるようになり嬉しく思います。</a:t>
            </a:r>
            <a:r>
              <a:rPr lang="en-US" altLang="ja-JP" sz="1800" dirty="0" smtClean="0"/>
              <a:t/>
            </a:r>
            <a:br>
              <a:rPr lang="en-US" altLang="ja-JP" sz="1800" dirty="0" smtClean="0"/>
            </a:br>
            <a:r>
              <a:rPr lang="ja-JP" altLang="en-US" sz="1800" dirty="0" smtClean="0"/>
              <a:t>「展望台からの秋田の景色に感動しました」という声が多く、秋田を少しでも知ってもらえたことが嬉しく思います。</a:t>
            </a:r>
            <a:r>
              <a:rPr lang="en-US" altLang="ja-JP" sz="1800" dirty="0" smtClean="0"/>
              <a:t/>
            </a:r>
            <a:br>
              <a:rPr lang="en-US" altLang="ja-JP" sz="1800" dirty="0" smtClean="0"/>
            </a:br>
            <a:r>
              <a:rPr lang="en-US" altLang="ja-JP" sz="1800" dirty="0" smtClean="0"/>
              <a:t/>
            </a:r>
            <a:br>
              <a:rPr lang="en-US" altLang="ja-JP" sz="1800" dirty="0" smtClean="0"/>
            </a:br>
            <a:r>
              <a:rPr lang="ja-JP" altLang="en-US" sz="1800" dirty="0" smtClean="0"/>
              <a:t>★セリオンタワーのライトアップのカラーは何パターンありますか？スカイツリーのように</a:t>
            </a:r>
            <a:r>
              <a:rPr lang="en-US" altLang="ja-JP" sz="1800" dirty="0" smtClean="0"/>
              <a:t/>
            </a:r>
            <a:br>
              <a:rPr lang="en-US" altLang="ja-JP" sz="1800" dirty="0" smtClean="0"/>
            </a:br>
            <a:r>
              <a:rPr lang="en-US" altLang="ja-JP" sz="1800" dirty="0" smtClean="0"/>
              <a:t>『</a:t>
            </a:r>
            <a:r>
              <a:rPr lang="ja-JP" altLang="en-US" sz="1800" dirty="0" smtClean="0"/>
              <a:t>粋</a:t>
            </a:r>
            <a:r>
              <a:rPr lang="en-US" altLang="ja-JP" sz="1800" dirty="0" smtClean="0"/>
              <a:t>』『</a:t>
            </a:r>
            <a:r>
              <a:rPr lang="ja-JP" altLang="en-US" sz="1800" dirty="0" smtClean="0"/>
              <a:t>雅</a:t>
            </a:r>
            <a:r>
              <a:rPr lang="en-US" altLang="ja-JP" sz="1800" dirty="0" smtClean="0"/>
              <a:t>』</a:t>
            </a:r>
            <a:r>
              <a:rPr lang="ja-JP" altLang="en-US" sz="1800" dirty="0" smtClean="0"/>
              <a:t>などネーミングはありますか？</a:t>
            </a:r>
            <a:r>
              <a:rPr lang="en-US" altLang="ja-JP" sz="1800" dirty="0" smtClean="0"/>
              <a:t/>
            </a:r>
            <a:br>
              <a:rPr lang="en-US" altLang="ja-JP" sz="1800" dirty="0" smtClean="0"/>
            </a:br>
            <a:r>
              <a:rPr lang="en-US" altLang="ja-JP" sz="1800" dirty="0" smtClean="0"/>
              <a:t>A</a:t>
            </a:r>
            <a:r>
              <a:rPr lang="ja-JP" altLang="en-US" sz="1800" dirty="0" smtClean="0"/>
              <a:t>：</a:t>
            </a:r>
            <a:r>
              <a:rPr lang="ja-JP" altLang="en-US" sz="1800" dirty="0"/>
              <a:t>現在</a:t>
            </a:r>
            <a:r>
              <a:rPr lang="ja-JP" altLang="en-US" sz="1800" dirty="0" smtClean="0"/>
              <a:t>は</a:t>
            </a:r>
            <a:r>
              <a:rPr lang="en-US" altLang="ja-JP" sz="1800" dirty="0" smtClean="0"/>
              <a:t>13</a:t>
            </a:r>
            <a:r>
              <a:rPr lang="ja-JP" altLang="en-US" sz="1800" dirty="0" smtClean="0"/>
              <a:t>種程です。スカイツリーのようなネーミングはありませんが、イベントなどに合わせた名前はあります。</a:t>
            </a:r>
            <a:r>
              <a:rPr lang="en-US" altLang="ja-JP" sz="1800" dirty="0" smtClean="0"/>
              <a:t>【</a:t>
            </a:r>
            <a:r>
              <a:rPr lang="ja-JP" altLang="en-US" sz="1800" dirty="0" smtClean="0"/>
              <a:t>クリスマスライトアップ</a:t>
            </a:r>
            <a:r>
              <a:rPr lang="en-US" altLang="ja-JP" sz="1800" dirty="0" smtClean="0"/>
              <a:t>】【</a:t>
            </a:r>
            <a:r>
              <a:rPr lang="ja-JP" altLang="en-US" sz="1800" dirty="0" smtClean="0"/>
              <a:t>ブルーライトアップ</a:t>
            </a:r>
            <a:r>
              <a:rPr lang="en-US" altLang="ja-JP" sz="1800" dirty="0" smtClean="0"/>
              <a:t>】</a:t>
            </a:r>
            <a:r>
              <a:rPr lang="ja-JP" altLang="en-US" sz="1800" dirty="0" smtClean="0"/>
              <a:t>など。</a:t>
            </a:r>
            <a:r>
              <a:rPr lang="en-US" altLang="ja-JP" sz="1800" dirty="0" smtClean="0"/>
              <a:t/>
            </a:r>
            <a:br>
              <a:rPr lang="en-US" altLang="ja-JP" sz="1800" dirty="0" smtClean="0"/>
            </a:br>
            <a:r>
              <a:rPr lang="ja-JP" altLang="en-US" sz="1800" dirty="0"/>
              <a:t>　</a:t>
            </a:r>
            <a:r>
              <a:rPr lang="ja-JP" altLang="en-US" sz="1800" dirty="0" smtClean="0"/>
              <a:t>　　</a:t>
            </a:r>
            <a:r>
              <a:rPr lang="en-US" altLang="ja-JP" sz="1800" dirty="0" smtClean="0"/>
              <a:t/>
            </a:r>
            <a:br>
              <a:rPr lang="en-US" altLang="ja-JP" sz="1800" dirty="0" smtClean="0"/>
            </a:br>
            <a:r>
              <a:rPr lang="ja-JP" altLang="en-US" sz="1800" dirty="0" smtClean="0"/>
              <a:t>★秋田中央高校野球部が４５年振りに甲子園に出場します。ぜひ部員にメッセージをお願いします</a:t>
            </a:r>
            <a:r>
              <a:rPr lang="en-US" altLang="ja-JP" sz="1800" dirty="0" smtClean="0"/>
              <a:t/>
            </a:r>
            <a:br>
              <a:rPr lang="en-US" altLang="ja-JP" sz="1800" dirty="0" smtClean="0"/>
            </a:br>
            <a:r>
              <a:rPr lang="en-US" altLang="ja-JP" sz="1800" dirty="0" smtClean="0"/>
              <a:t>A</a:t>
            </a:r>
            <a:r>
              <a:rPr lang="ja-JP" altLang="en-US" sz="1800" dirty="0" smtClean="0"/>
              <a:t>：おめでとう</a:t>
            </a:r>
            <a:r>
              <a:rPr lang="ja-JP" altLang="en-US" sz="1800" dirty="0"/>
              <a:t>ございます</a:t>
            </a:r>
            <a:r>
              <a:rPr lang="ja-JP" altLang="en-US" sz="1800" dirty="0" smtClean="0"/>
              <a:t>！セリオンから近い学校ですので、とても嬉しく思います。セリオン１</a:t>
            </a:r>
            <a:r>
              <a:rPr lang="en-US" altLang="ja-JP" sz="1800" dirty="0" smtClean="0"/>
              <a:t>F</a:t>
            </a:r>
            <a:r>
              <a:rPr lang="ja-JP" altLang="en-US" sz="1800" dirty="0" smtClean="0"/>
              <a:t>のモニターでも試合を映して、応援したいと思います！楽しんできてください</a:t>
            </a:r>
            <a:r>
              <a:rPr lang="en-US" altLang="ja-JP" sz="1800" dirty="0" smtClean="0"/>
              <a:t>(^^)/</a:t>
            </a:r>
            <a:br>
              <a:rPr lang="en-US" altLang="ja-JP" sz="1800" dirty="0" smtClean="0"/>
            </a:br>
            <a:r>
              <a:rPr lang="ja-JP" altLang="en-US" sz="1800" dirty="0"/>
              <a:t>　</a:t>
            </a:r>
            <a:r>
              <a:rPr lang="en-US" altLang="ja-JP" sz="1800" dirty="0"/>
              <a:t/>
            </a:r>
            <a:br>
              <a:rPr lang="en-US" altLang="ja-JP" sz="1800" dirty="0"/>
            </a:br>
            <a:endParaRPr kumimoji="1" lang="ja-JP" altLang="en-US" sz="1800" dirty="0"/>
          </a:p>
        </p:txBody>
      </p:sp>
    </p:spTree>
    <p:extLst>
      <p:ext uri="{BB962C8B-B14F-4D97-AF65-F5344CB8AC3E}">
        <p14:creationId xmlns:p14="http://schemas.microsoft.com/office/powerpoint/2010/main" val="3761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書籍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03_TF02787940_TF02787940" id="{96153958-6475-4794-A435-AE5387FF959B}" vid="{2EEF781C-8317-42B6-BCCB-48071D58E003}"/>
    </a:ext>
  </a:extLst>
</a:theme>
</file>

<file path=ppt/theme/theme2.xml><?xml version="1.0" encoding="utf-8"?>
<a:theme xmlns:a="http://schemas.openxmlformats.org/drawingml/2006/main" name="Office テーマ">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テーマ">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purl.org/dc/elements/1.1/"/>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4873beb7-5857-4685-be1f-d57550cc96c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青の本の山のプレゼンテーション (ワイドスクリーン)</Template>
  <TotalTime>0</TotalTime>
  <Words>148</Words>
  <Application>Microsoft Office PowerPoint</Application>
  <PresentationFormat>ユーザー設定</PresentationFormat>
  <Paragraphs>24</Paragraphs>
  <Slides>7</Slides>
  <Notes>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Meiryo UI</vt:lpstr>
      <vt:lpstr>ＭＳ ゴシック</vt:lpstr>
      <vt:lpstr>Arial</vt:lpstr>
      <vt:lpstr>Century Gothic</vt:lpstr>
      <vt:lpstr>書籍 16x9</vt:lpstr>
      <vt:lpstr>図書委員古本市【続】道の駅あきた港 ポートタワーセリオンへ</vt:lpstr>
      <vt:lpstr>土崎のシンボル　セリオンタワー</vt:lpstr>
      <vt:lpstr>中央祭図書館催しへのご来館ありがとうございました！！</vt:lpstr>
      <vt:lpstr>売上で絵本を購入　セリオンキッズスペースへ</vt:lpstr>
      <vt:lpstr>ブックスタンドも手作りしました</vt:lpstr>
      <vt:lpstr>PowerPoint プレゼンテーション</vt:lpstr>
      <vt:lpstr>★年間どのくらいの人が訪れますか？ A：昨年は１１８万人でした。  ★多くのイベントが催されていますが、高校生に知ってもらいたい催しはありますか？ A：7月27日～8月12日「行ける工場夜景展」を開催中です。秋田初上陸の工場夜景の写真展です！！秋田港に寄港するクルーズ船。とても大きくてディズニーシーにいるような感覚を味わえますのでぜひ。(船内には入れませんが外から見ることができます。)  ★困っていることはありますか？ A：キッズスペースにもっと遊具があるといいな、と思っているので今回の絵本寄贈はとても嬉しかったです。  ★来館者の声で嬉しかったものを教えてください A：吉田投手の影響で県内外からたくさんのお客様が来てくれるようになり嬉しく思います。 「展望台からの秋田の景色に感動しました」という声が多く、秋田を少しでも知ってもらえたことが嬉しく思います。  ★セリオンタワーのライトアップのカラーは何パターンありますか？スカイツリーのように 『粋』『雅』などネーミングはありますか？ A：現在は13種程です。スカイツリーのようなネーミングはありませんが、イベントなどに合わせた名前はあります。【クリスマスライトアップ】【ブルーライトアップ】など。 　　　 ★秋田中央高校野球部が４５年振りに甲子園に出場します。ぜひ部員にメッセージをお願いします A：おめでとうございます！セリオンから近い学校ですので、とても嬉しく思います。セリオン１Fのモニターでも試合を映して、応援したいと思います！楽しんできてください(^^)/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2019-08-01T01:36:51Z</dcterms:created>
  <dcterms:modified xsi:type="dcterms:W3CDTF">2019-09-10T09:04:35Z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